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</p:sldMasterIdLst>
  <p:notesMasterIdLst>
    <p:notesMasterId r:id="rId23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9D124-9E8B-4F75-8B28-5C3CD232545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E2F95-4FA9-4E1F-9E06-142660134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3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4B-7DD7-45BA-A3F6-A794124677C8}" type="datetime1">
              <a:rPr lang="en-US" smtClean="0"/>
              <a:t>6/10/2021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F1D2-6A7B-4CAC-B5F3-E1579565A1F6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8E12-5A95-45EB-9961-916FA7D562DA}" type="datetime1">
              <a:rPr lang="en-US" smtClean="0"/>
              <a:t>6/10/2021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D8E8B-4177-4B1D-BAF7-DB6A713F7FA9}" type="datetime1">
              <a:rPr lang="en-US" smtClean="0"/>
              <a:t>6/10/2021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CEFC-B5C0-4A2D-B082-84DEFBD72C9A}" type="datetime1">
              <a:rPr lang="en-US" smtClean="0"/>
              <a:t>6/10/2021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C91-65CB-4607-912F-25C3D83DE52B}" type="datetime1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593FE-1D8C-46C0-9DC7-BB94CBBF7ADE}" type="datetime1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108F-42BF-4EA9-A0F4-B2F1F9B88C05}" type="datetime1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F976-F277-4327-A6FC-DE81EEA56A06}" type="datetime1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276393C9-8B1F-4521-94C5-D3175BD43BAE}" type="datetime1">
              <a:rPr lang="en-US" smtClean="0"/>
              <a:t>6/10/2021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C2E9-B6F2-4721-A6DA-4ADA3EA4ED34}" type="datetime1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Elektronski fakultet, Niš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618969F-B5C5-4379-BA85-1816ADC31F70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Elektronski fakultet, Niš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pedia.com/" TargetMode="External"/><Relationship Id="rId2" Type="http://schemas.openxmlformats.org/officeDocument/2006/relationships/hyperlink" Target="https://www.nutanix.de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gle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3" y="1749728"/>
            <a:ext cx="10957480" cy="638298"/>
          </a:xfrm>
        </p:spPr>
        <p:txBody>
          <a:bodyPr>
            <a:normAutofit fontScale="90000"/>
          </a:bodyPr>
          <a:lstStyle/>
          <a:p>
            <a:r>
              <a:rPr lang="en-US"/>
              <a:t>Nutanix xi </a:t>
            </a:r>
            <a:r>
              <a:rPr lang="en-US" err="1"/>
              <a:t>iot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2386743"/>
            <a:ext cx="10993546" cy="468233"/>
          </a:xfrm>
        </p:spPr>
        <p:txBody>
          <a:bodyPr>
            <a:normAutofit/>
          </a:bodyPr>
          <a:lstStyle/>
          <a:p>
            <a:r>
              <a:rPr lang="en-US" err="1"/>
              <a:t>Servisno</a:t>
            </a:r>
            <a:r>
              <a:rPr lang="en-US"/>
              <a:t> </a:t>
            </a:r>
            <a:r>
              <a:rPr lang="en-US" err="1"/>
              <a:t>orijentisane</a:t>
            </a:r>
            <a:r>
              <a:rPr lang="en-US"/>
              <a:t> </a:t>
            </a:r>
            <a:r>
              <a:rPr lang="en-US" err="1"/>
              <a:t>arhitekture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D9CC-1445-458C-9C0C-1274B227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Nutanix xi iot edge rešenja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CC22-39BC-4F38-9D4F-5EAA2A42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74833"/>
            <a:ext cx="11029615" cy="1982561"/>
          </a:xfrm>
        </p:spPr>
        <p:txBody>
          <a:bodyPr/>
          <a:lstStyle/>
          <a:p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mogućava brzu obradu podataka generisanih od strane senzora.</a:t>
            </a:r>
          </a:p>
          <a:p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rocesiranje velike količine podataka blizu izvora.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Prenos podataka i skladištenje u cloud-u po potrebi.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naliza podataka, machine learning.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981E2-667C-4F54-B3C3-91E0C261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3F3F3-2F8F-4067-A4F1-80003237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C0F08-C327-47E2-A296-1E53F6BE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71" y="4012707"/>
            <a:ext cx="8167457" cy="22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6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207E-9CE1-4207-B839-4F73203A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Pojednostavljena isporuka softvera </a:t>
            </a:r>
            <a:br>
              <a:rPr lang="en-US"/>
            </a:br>
            <a:r>
              <a:rPr lang="en-US"/>
              <a:t>na edge platforme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B472F-BAB9-4AB5-A7CA-9BECC97C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57BDB-F702-4EE1-A6D4-FCFE0F7B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C95B96-E180-492C-8735-EB3CCEB82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796" y="2237173"/>
            <a:ext cx="6826928" cy="3764132"/>
          </a:xfrm>
        </p:spPr>
      </p:pic>
    </p:spTree>
    <p:extLst>
      <p:ext uri="{BB962C8B-B14F-4D97-AF65-F5344CB8AC3E}">
        <p14:creationId xmlns:p14="http://schemas.microsoft.com/office/powerpoint/2010/main" val="1389154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E3B3-6978-4180-A97B-5BDCB0A0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Pojednostavljena isporuka softvera </a:t>
            </a:r>
            <a:br>
              <a:rPr lang="en-US"/>
            </a:br>
            <a:r>
              <a:rPr lang="en-US"/>
              <a:t>na edge platforme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6B9D2-AFD8-4015-B75C-DA459FC7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Nutanix Xi Iot platforma suštinski menja način na koji programeri kreiraju IoT Edge aplikacije. Prethodna slika prikazuje primenu Xi IoT rešenja, koje sadrži sledeće komponente: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Izvore podataka,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Skladište podataka,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pipelines,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Kontejnere za aplikacije.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358E0-F479-4045-BB6D-69C8FB65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2441-E2D4-4811-89F5-DA73D1AE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42FD-0635-4183-9C09-7EA0A4E5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Nutanix, Kubernetes i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D30-2375-47BF-8909-04B05D05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90876"/>
            <a:ext cx="11029615" cy="3076249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Nutanix koristi Kubernetes da stvori okruženje koje omogućava programeru da pokreće kontejnerizovane aplikacije na Edge platformi. 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Programer kreira kontejnersku aplikaciju korišćenjem Docker kontejner tehnologije. 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Kontejnerizovana aplikacija vrši sve neophodne transformacije i analizu podataka, a kontejner je isporučen preko Xi IoT. 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Dakle, ako programer zna kako da kreira kontejner, znaće kako da pokrene aplikacije na Xi IoT.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4AE14-D186-454D-8359-7AB98CD1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7A1A-F269-4F46-8897-90D03F47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3242F-4E32-426E-995E-D7E7E487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4" y="4553130"/>
            <a:ext cx="4901953" cy="16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ACCF-D8C7-4FC1-84DF-E9DF967F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 transformacije podataka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C0C76-AC35-4BB2-8571-14DCA37C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51B1B-DD91-4C42-9994-312DBD52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BEA204-7B64-4DCD-8E57-7ACBFA0C2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088136"/>
          </a:xfrm>
        </p:spPr>
        <p:txBody>
          <a:bodyPr/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Primer transformacije podataka primljenih sa kamere:</a:t>
            </a:r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C9530B-8E39-43EB-81B1-9C2C30DB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57" y="3145767"/>
            <a:ext cx="8116484" cy="30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89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73AC-D152-4F98-A4A5-7B65ABF7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primeri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25374-21DB-4609-ADAE-561867B23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C2615-BB7B-4C5F-A4CE-5AAF5091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DF5E8-5168-41CF-A152-86B9FC0D658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1216" y="2118922"/>
            <a:ext cx="3607084" cy="358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5352649-63F9-4BEE-BC2F-B2D31B711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8922"/>
            <a:ext cx="11029615" cy="1955928"/>
          </a:xfrm>
        </p:spPr>
        <p:txBody>
          <a:bodyPr/>
          <a:lstStyle/>
          <a:p>
            <a:pPr marL="0" marR="0" indent="4572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Prilagođeni model:</a:t>
            </a:r>
          </a:p>
          <a:p>
            <a:pPr marL="0" marR="0" indent="4572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labels = [“car”] 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model_name = “car_model”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model_version = 1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3ADA00-C8C0-4D21-812C-FED4D198F61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3858" y="4100677"/>
            <a:ext cx="427478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430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328F-B0F2-4648-8171-7D4C17CB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7DAFE-D673-48B2-8375-A92C13FFB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503167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Ključ Xi IoT-a je u tome što pojednostavljuje isporuku softvera na Edge smanjenjem učešća programera u tom procesu. Umesto toga, programer se fokusira na ključne transformacije podataka.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44E19-8CA9-4889-B283-9F7A4B8E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49536-81A5-4529-88FE-A9ACA386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FE76D-14FF-4489-9E76-C9F21C4AC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55" y="3517862"/>
            <a:ext cx="8758688" cy="22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4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D41A-0F2B-40DC-BA61-898F72FE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5596-4CB9-48B5-B188-57C48A0EF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2719408"/>
          </a:xfrm>
        </p:spPr>
        <p:txBody>
          <a:bodyPr/>
          <a:lstStyle/>
          <a:p>
            <a:r>
              <a:rPr lang="en-US">
                <a:hlinkClick r:id="rId2"/>
              </a:rPr>
              <a:t>https://www.nutanix.dev</a:t>
            </a:r>
            <a:endParaRPr lang="en-US"/>
          </a:p>
          <a:p>
            <a:r>
              <a:rPr lang="en-US">
                <a:hlinkClick r:id="rId3"/>
              </a:rPr>
              <a:t>https://www.wikipedia.com</a:t>
            </a:r>
            <a:endParaRPr lang="en-US"/>
          </a:p>
          <a:p>
            <a:r>
              <a:rPr lang="en-US">
                <a:hlinkClick r:id="rId4"/>
              </a:rPr>
              <a:t>https://google.com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8009F-2DE6-4059-BEED-6C9CD93E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E8368-6CCA-4BB7-B281-DC5C197D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8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7F5BE-791A-451F-B4DF-E699FF04D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2385252"/>
            <a:ext cx="11029615" cy="36344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>
                <a:latin typeface="+mj-lt"/>
              </a:rPr>
              <a:t>HVALA NA PAŽNJI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D3AFF-AB30-41AF-A415-C48D1034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05A6-0890-445E-AD50-12F5622B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EE3750-0B4B-4DE9-93DE-C2EC8F1D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0" y="1382995"/>
            <a:ext cx="1917905" cy="1927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AAF19-A5B4-44DB-8505-DA2135990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272" y="1382994"/>
            <a:ext cx="1927083" cy="19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7B8F-85BD-4C91-8AFE-95B62BD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Industrijska revolucija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C259C9-653C-4FA9-9E63-19252B5BA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274" y="2306757"/>
            <a:ext cx="9401452" cy="376726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A6743-A1AA-4A73-901F-E0752CDAC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45DD7-746B-4563-82E4-99F68464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1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196B-08E1-4FF4-8203-65BD96DA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Industrija četvrte generacije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FD655C-6BAB-4339-BAE5-11738FB8B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242" y="2347323"/>
            <a:ext cx="8289515" cy="3808521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8A0A83-8973-4F7F-B4EC-F2FE1C39B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4D0365-20AB-44FD-AB54-25F6F81E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3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CA93-AE03-447B-87B0-6977C7B5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technology/operation technology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38CE57-8D7F-41C2-9941-26E595FF4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74" y="2516893"/>
            <a:ext cx="8487052" cy="332692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8C21E-82C5-41C5-B999-7E607779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A0C9D-EFFE-4964-9670-2B13854E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3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A397A-6F26-4903-84A1-3622625E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Integracija it I 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548C20-0CC9-4624-A6CB-E62DFC356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309" y="2412249"/>
            <a:ext cx="8753382" cy="33526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498AC-F919-4357-BA59-3DB82558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AE783-D5D8-43F4-A3CB-2D9578A1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0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FBE7-EEA2-4BC0-A08F-DF48FE9B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Uvod u Nutanix xi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6945-7712-4F5C-8C80-7EB0CA8FC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152"/>
            <a:ext cx="11029615" cy="3634486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Nutanix Xi IoT platforma smanjuje kompleksnost razvoja Edge računarskih rešenja. Obezbeđuje programeru lak razvoj pomoću docker kontejnera, fleksibilan protok podataka, funkcije za transformaciju podataka, arhitekturu mašinskog učenja i API koji je lak za korišćenje i koji smanjuje vreme razvoja i isporuke softvera.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0AFD7-28D3-4C92-B744-5C11D6CD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9EFCA-2F4B-476F-A2AA-15E5244E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3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2A2A-4AD8-43A2-9580-0FB4EFB7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Razvoj drugačijeg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18C61-5DAA-4C28-A182-F0B2E110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76966"/>
            <a:ext cx="11029615" cy="979385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Kao i sam internet, IoT se sastoji od velikog broja uređaja sa različitim konfiguracijama koji koriste različite komunikacione protokole i različite fizičke interfejse.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DBE8B-79E1-4EB5-9352-5035FDF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02C09-5DC3-4B82-BB31-F5363B8E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389B0-CC5E-4AE7-A693-E4AE2C54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" y="3537752"/>
            <a:ext cx="9837937" cy="250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17CE-476E-461C-B1E0-D8F04761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tradicionalni iot model isporuke softvera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2919-FC60-4E36-B03D-7FAE40942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52087"/>
            <a:ext cx="11029615" cy="1813886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Senzori šalju podatke IoT gateway-u. 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 gateway pruža skup usluga kao što su translacija komunikacionih protokola, bezbednost i filtriranje podataka. 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Sva obrada podataka se odvija u oblaku, a programer je često odgovoran za programska rešenja na IoT uređajima, gateway-u i resursima u oblaku.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1B1A8-03F6-4F3F-87D3-9FE6F289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17284-3B39-4D62-B414-6BBF75C8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0E07A-0C13-48B0-9AA9-48251F25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89" y="3986074"/>
            <a:ext cx="6471821" cy="20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8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4415-7CD5-4CC2-9F17-6CB3B8A2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Nutanix xi iot edge model isporuke softvera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05F35-3964-4D66-9321-52223DEF1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325614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Obrada podataka i analiza koja zahteva malo kašnjenje izvode se uokviru Edge aplikacije. 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Podaci takođe prelaze u oblak gde se mogu integrisati sa drugim izvorima podataka, poput drugih IoT uređaja.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D85B8-9771-4AA6-8C77-15091924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Elektronski fakultet, Niš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40CD-084D-49C2-AAB2-3D585398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EF4FF-8D13-4ECE-BF0D-BCC1B4727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93" y="3888420"/>
            <a:ext cx="6917211" cy="20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664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{B5148398-C1FA-4640-887E-2E3310BE630E}tf33552983_win32</Template>
  <TotalTime>83</TotalTime>
  <Words>525</Words>
  <Application>Microsoft Office PowerPoint</Application>
  <PresentationFormat>Widescreen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Franklin Gothic Book</vt:lpstr>
      <vt:lpstr>Franklin Gothic Demi</vt:lpstr>
      <vt:lpstr>Times New Roman</vt:lpstr>
      <vt:lpstr>Wingdings 2</vt:lpstr>
      <vt:lpstr>DividendVTI</vt:lpstr>
      <vt:lpstr>Nutanix xi iot</vt:lpstr>
      <vt:lpstr>Industrijska revolucija</vt:lpstr>
      <vt:lpstr>Industrija četvrte generacije</vt:lpstr>
      <vt:lpstr>Information technology/operation technology</vt:lpstr>
      <vt:lpstr>Integracija it I ot</vt:lpstr>
      <vt:lpstr>Uvod u Nutanix xi iot</vt:lpstr>
      <vt:lpstr>Razvoj drugačijeg iot</vt:lpstr>
      <vt:lpstr>tradicionalni iot model isporuke softvera</vt:lpstr>
      <vt:lpstr>Nutanix xi iot edge model isporuke softvera</vt:lpstr>
      <vt:lpstr>Nutanix xi iot edge rešenja</vt:lpstr>
      <vt:lpstr>Pojednostavljena isporuka softvera  na edge platforme</vt:lpstr>
      <vt:lpstr>Pojednostavljena isporuka softvera  na edge platforme</vt:lpstr>
      <vt:lpstr>Nutanix, Kubernetes i docker</vt:lpstr>
      <vt:lpstr>Proces transformacije podataka</vt:lpstr>
      <vt:lpstr>primeri</vt:lpstr>
      <vt:lpstr>zaključak</vt:lpstr>
      <vt:lpstr>literatura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Nutanix xi iot</dc:title>
  <dc:creator>Uros Ilic</dc:creator>
  <cp:lastModifiedBy>Uros Ilic</cp:lastModifiedBy>
  <cp:revision>9</cp:revision>
  <dcterms:created xsi:type="dcterms:W3CDTF">2021-06-10T18:13:02Z</dcterms:created>
  <dcterms:modified xsi:type="dcterms:W3CDTF">2021-06-10T19:36:07Z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